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2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988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2566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4357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4249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6642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8461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8911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61251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5298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0440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3892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2663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2657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404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5717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2457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0545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692CE5F1-A438-4133-A968-3C6947E58977}" type="datetimeFigureOut">
              <a:rPr lang="pl-PL" smtClean="0"/>
              <a:t>05.05.2024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5F0BAAA5-1B58-483E-AFC5-47DC7398BA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99871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  <p:sldLayoutId id="2147483896" r:id="rId14"/>
    <p:sldLayoutId id="2147483897" r:id="rId15"/>
    <p:sldLayoutId id="2147483898" r:id="rId16"/>
    <p:sldLayoutId id="214748389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F5ABF1-5562-2B1C-263D-9769C74FBE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4530" y="1769540"/>
            <a:ext cx="7086057" cy="1828801"/>
          </a:xfrm>
        </p:spPr>
        <p:txBody>
          <a:bodyPr/>
          <a:lstStyle/>
          <a:p>
            <a:r>
              <a:rPr lang="pl-PL" dirty="0"/>
              <a:t>Nie zdejmę krzyża </a:t>
            </a:r>
            <a:br>
              <a:rPr lang="pl-PL" dirty="0"/>
            </a:br>
            <a:r>
              <a:rPr lang="pl-PL" dirty="0"/>
              <a:t>z mojej ściany…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92B99CF-5777-292C-8561-2D0A132DCF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31423" y="4246078"/>
            <a:ext cx="5976253" cy="1477713"/>
          </a:xfrm>
        </p:spPr>
        <p:txBody>
          <a:bodyPr>
            <a:noAutofit/>
          </a:bodyPr>
          <a:lstStyle/>
          <a:p>
            <a:pPr algn="r"/>
            <a:r>
              <a:rPr lang="pl-PL" sz="1400" dirty="0" smtClean="0"/>
              <a:t>Prezentacja do </a:t>
            </a:r>
            <a:r>
              <a:rPr lang="pl-PL" sz="1400" dirty="0" smtClean="0">
                <a:effectLst/>
              </a:rPr>
              <a:t>s</a:t>
            </a:r>
            <a:r>
              <a:rPr lang="pl-PL" sz="1400" dirty="0" smtClean="0">
                <a:effectLst/>
              </a:rPr>
              <a:t>cenariusza </a:t>
            </a:r>
            <a:r>
              <a:rPr lang="pl-PL" sz="1400" dirty="0">
                <a:effectLst/>
              </a:rPr>
              <a:t>lekcji religii </a:t>
            </a:r>
            <a:r>
              <a:rPr lang="pl-PL" sz="1400" dirty="0" smtClean="0">
                <a:effectLst/>
              </a:rPr>
              <a:t>katolickiej</a:t>
            </a:r>
          </a:p>
          <a:p>
            <a:pPr algn="r"/>
            <a:r>
              <a:rPr lang="pl-PL" sz="1400" dirty="0" smtClean="0">
                <a:effectLst/>
              </a:rPr>
              <a:t>dla </a:t>
            </a:r>
            <a:r>
              <a:rPr lang="pl-PL" sz="1400" dirty="0">
                <a:effectLst/>
              </a:rPr>
              <a:t>klas II-IV Szkoły </a:t>
            </a:r>
            <a:r>
              <a:rPr lang="pl-PL" sz="1400" dirty="0" smtClean="0">
                <a:effectLst/>
              </a:rPr>
              <a:t>Podstawowej</a:t>
            </a:r>
          </a:p>
          <a:p>
            <a:pPr algn="r"/>
            <a:r>
              <a:rPr lang="pl-PL" sz="1400" dirty="0" smtClean="0"/>
              <a:t>Obrona krzyża w szkole w Miętnem  </a:t>
            </a:r>
            <a:r>
              <a:rPr lang="pl-PL" sz="1400" dirty="0"/>
              <a:t>-  1983/1984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C76CD5F-4964-7BDA-2CAE-F4F207822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97" y="990600"/>
            <a:ext cx="3267456" cy="48768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109E5B9-BCC7-42F4-C907-D332714E50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97" y="6355621"/>
            <a:ext cx="794711" cy="246179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E5EDEDD-D2FB-FD45-23F3-D27D23AAE65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708" y="6355620"/>
            <a:ext cx="794711" cy="24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315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1F0A0BE1-5B4E-808B-9C06-64FF6A38651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915" y="567193"/>
            <a:ext cx="9610530" cy="5555008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4E5EDEDD-D2FB-FD45-23F3-D27D23AAE65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443" y="6121198"/>
            <a:ext cx="883999" cy="273838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CA57F532-016F-D789-F14B-D3C7B2870C7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442" y="6122201"/>
            <a:ext cx="884003" cy="27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863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ymbol zastępczy zawartości 9">
            <a:extLst>
              <a:ext uri="{FF2B5EF4-FFF2-40B4-BE49-F238E27FC236}">
                <a16:creationId xmlns:a16="http://schemas.microsoft.com/office/drawing/2014/main" id="{F3B08570-B06D-3D21-71ED-52FC13131E4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409" y="717777"/>
            <a:ext cx="6032500" cy="2290762"/>
          </a:xfrm>
        </p:spPr>
      </p:pic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C65CDC14-2EAE-666C-8BFE-5D3EAE118E0F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0" y="5878513"/>
            <a:ext cx="3932238" cy="522287"/>
          </a:xfrm>
        </p:spPr>
        <p:txBody>
          <a:bodyPr>
            <a:normAutofit lnSpcReduction="10000"/>
          </a:bodyPr>
          <a:lstStyle/>
          <a:p>
            <a:r>
              <a:rPr lang="pl-PL" sz="1000" dirty="0"/>
              <a:t>Źródło: https://www.facebook.com/photo/?fbid=445016392230561&amp;set=a.486442090158371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1A041E93-FEC6-121B-60E4-2969F0B49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409" y="3446107"/>
            <a:ext cx="6032500" cy="2538727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808A84AF-DC00-F0FB-150B-133CB3CE2B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91" y="969022"/>
            <a:ext cx="4278086" cy="4079034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4E5EDEDD-D2FB-FD45-23F3-D27D23AAE65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107" y="6422402"/>
            <a:ext cx="965104" cy="298962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971BD096-7257-7E80-2C1D-387583EF9AA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837" y="6422402"/>
            <a:ext cx="934422" cy="28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384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1F7F4171-0A63-B90A-811B-1BBA7FF4E34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004" y="251820"/>
            <a:ext cx="5019870" cy="6354359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4E5EDEDD-D2FB-FD45-23F3-D27D23AAE65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815" y="6412653"/>
            <a:ext cx="817684" cy="253295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E44E465B-7981-B399-EBB1-ACD6DB10245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6412653"/>
            <a:ext cx="770957" cy="23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961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B7F96C83-F3F4-6417-E657-7C416325608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649" y="518014"/>
            <a:ext cx="10400555" cy="5192321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4E5EDEDD-D2FB-FD45-23F3-D27D23AAE65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900" y="6327472"/>
            <a:ext cx="946299" cy="29313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888009C-2B9A-B974-6721-F63FAF385DE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199" y="6327472"/>
            <a:ext cx="946299" cy="29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01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00595A1B-49F6-8F95-E37D-0B5AE09DA86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98" y="310596"/>
            <a:ext cx="5880100" cy="4043362"/>
          </a:xfr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E2E9F85F-16AC-BB64-81A9-78F60A687F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664821"/>
            <a:ext cx="5923321" cy="4043361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4E5EDEDD-D2FB-FD45-23F3-D27D23AAE65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269" y="6444762"/>
            <a:ext cx="763311" cy="236452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A46C0AD-2AF0-F222-42D1-4C4D32E8A1E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2580" y="6444762"/>
            <a:ext cx="767463" cy="23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775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3619C77-9B7F-C7FE-FBDF-2C1499201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69" y="204731"/>
            <a:ext cx="7922052" cy="5941538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4E5EDEDD-D2FB-FD45-23F3-D27D23AAE65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885" y="6502273"/>
            <a:ext cx="782513" cy="2424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D7244FA-5471-3CC5-9596-C9F0C09A12A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98" y="6504018"/>
            <a:ext cx="776879" cy="24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684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3619C77-9B7F-C7FE-FBDF-2C1499201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554" y="2424225"/>
            <a:ext cx="3041782" cy="2281336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4E5EDEDD-D2FB-FD45-23F3-D27D23AAE65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885" y="6502273"/>
            <a:ext cx="782513" cy="2424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D7244FA-5471-3CC5-9596-C9F0C09A12A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98" y="6504018"/>
            <a:ext cx="776879" cy="240655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1028700" y="1521069"/>
            <a:ext cx="5829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o</a:t>
            </a:r>
            <a:r>
              <a:rPr lang="pl-PL" dirty="0" smtClean="0"/>
              <a:t>pracowała dr Joanna Borowicz</a:t>
            </a:r>
          </a:p>
          <a:p>
            <a:r>
              <a:rPr lang="pl-PL" dirty="0"/>
              <a:t>w</a:t>
            </a:r>
            <a:r>
              <a:rPr lang="pl-PL" dirty="0" smtClean="0"/>
              <a:t> ramach konkursu </a:t>
            </a:r>
            <a:r>
              <a:rPr lang="pl-PL" dirty="0"/>
              <a:t>Społeczna odpowiedzialność nauki </a:t>
            </a:r>
            <a:r>
              <a:rPr lang="pl-PL" dirty="0" smtClean="0"/>
              <a:t>II</a:t>
            </a:r>
          </a:p>
          <a:p>
            <a:r>
              <a:rPr lang="pl-PL" dirty="0" smtClean="0"/>
              <a:t>POPUL/SN/0553/2023/01</a:t>
            </a:r>
          </a:p>
          <a:p>
            <a:r>
              <a:rPr lang="pl-PL" dirty="0" smtClean="0"/>
              <a:t>Katedra Katechetyki Szczegółowej</a:t>
            </a:r>
          </a:p>
          <a:p>
            <a:r>
              <a:rPr lang="pl-PL" dirty="0"/>
              <a:t>i</a:t>
            </a:r>
            <a:r>
              <a:rPr lang="pl-PL" dirty="0" smtClean="0"/>
              <a:t> Współczesnych Form Przekazu Wiary KUL</a:t>
            </a:r>
          </a:p>
          <a:p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5025165"/>
            <a:ext cx="1318846" cy="1145883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3445119"/>
            <a:ext cx="38766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6071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Łupek">
  <a:themeElements>
    <a:clrScheme name="Łupek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826F61"/>
      </a:accent1>
      <a:accent2>
        <a:srgbClr val="A19C7F"/>
      </a:accent2>
      <a:accent3>
        <a:srgbClr val="9AA489"/>
      </a:accent3>
      <a:accent4>
        <a:srgbClr val="7C938B"/>
      </a:accent4>
      <a:accent5>
        <a:srgbClr val="7C7D92"/>
      </a:accent5>
      <a:accent6>
        <a:srgbClr val="897376"/>
      </a:accent6>
      <a:hlink>
        <a:srgbClr val="D29B73"/>
      </a:hlink>
      <a:folHlink>
        <a:srgbClr val="F4C5A4"/>
      </a:folHlink>
    </a:clrScheme>
    <a:fontScheme name="Łupek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Łupe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FF747C5C-A8E8-4833-9E55-3D08FE4E48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Łupek</Template>
  <TotalTime>69</TotalTime>
  <Words>50</Words>
  <Application>Microsoft Office PowerPoint</Application>
  <PresentationFormat>Panoramiczny</PresentationFormat>
  <Paragraphs>10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2" baseType="lpstr">
      <vt:lpstr>Calisto MT</vt:lpstr>
      <vt:lpstr>Trebuchet MS</vt:lpstr>
      <vt:lpstr>Wingdings 2</vt:lpstr>
      <vt:lpstr>Łupek</vt:lpstr>
      <vt:lpstr>Nie zdejmę krzyża  z mojej ściany…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Joanna Borowicz</dc:creator>
  <cp:lastModifiedBy>AK</cp:lastModifiedBy>
  <cp:revision>10</cp:revision>
  <dcterms:created xsi:type="dcterms:W3CDTF">2024-03-15T20:12:00Z</dcterms:created>
  <dcterms:modified xsi:type="dcterms:W3CDTF">2024-05-05T15:56:23Z</dcterms:modified>
</cp:coreProperties>
</file>